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0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00013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OBIETTIVI FORMAZIONE LST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5286412"/>
          </a:xfrm>
        </p:spPr>
        <p:txBody>
          <a:bodyPr>
            <a:normAutofit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DIMOSTRARE 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i metodi per creare un ambiente di apprendimento sicuro e positivo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ESAMINARE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i compiti di sviluppo degli studenti della scuola </a:t>
            </a:r>
            <a:r>
              <a:rPr lang="it-IT" sz="1800" dirty="0" smtClean="0">
                <a:solidFill>
                  <a:schemeClr val="tx1"/>
                </a:solidFill>
                <a:latin typeface="Century Gothic" pitchFamily="34" charset="0"/>
              </a:rPr>
              <a:t>primaria 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e il loro rapporto con i comportamenti ad alto rischio per la salute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IDENTIFICARE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le abilità, conoscenze e valori/atteggiamenti fondamentali di cui i giovani hanno bisogno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APPLICARE 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la ricerca e i fondamenti teorici del programma alla pratica dell’insegnamento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FARE MODELING 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e </a:t>
            </a: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OSSERVARE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le 4 tecniche di insegnamento interattivo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IDENTIFICARE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i punti di forza e le sfide per implementare LST </a:t>
            </a:r>
            <a:r>
              <a:rPr lang="it-IT" sz="1800" dirty="0" err="1">
                <a:solidFill>
                  <a:schemeClr val="tx1"/>
                </a:solidFill>
                <a:latin typeface="Century Gothic" pitchFamily="34" charset="0"/>
              </a:rPr>
              <a:t>Program</a:t>
            </a:r>
            <a:endParaRPr lang="it-IT" sz="1800" dirty="0">
              <a:solidFill>
                <a:schemeClr val="tx1"/>
              </a:solidFill>
              <a:latin typeface="Century Gothic" pitchFamily="34" charset="0"/>
            </a:endParaRP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DIMOSTRARE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le abilità per implementare il programma LST con fedeltà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IDENTIFICARE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le linee guida per rispondere a questioni rilevanti </a:t>
            </a:r>
            <a:r>
              <a:rPr lang="it-IT" sz="1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1800" dirty="0" smtClean="0">
                <a:solidFill>
                  <a:schemeClr val="tx1"/>
                </a:solidFill>
                <a:latin typeface="Century Gothic" pitchFamily="34" charset="0"/>
              </a:rPr>
              <a:t>nella realizzazione a scuola</a:t>
            </a:r>
            <a:endParaRPr lang="it-IT" sz="18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00013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OBIETTIVI FORMAZIONE LST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5286412"/>
          </a:xfrm>
        </p:spPr>
        <p:txBody>
          <a:bodyPr>
            <a:normAutofit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DIMOSTRARE 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i metodi per creare un ambiente di apprendimento sicuro e positivo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ESAMINARE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i compiti di sviluppo degli studenti della scuola </a:t>
            </a:r>
            <a:r>
              <a:rPr lang="it-IT" sz="1800" dirty="0" smtClean="0">
                <a:solidFill>
                  <a:schemeClr val="tx1"/>
                </a:solidFill>
                <a:latin typeface="Century Gothic" pitchFamily="34" charset="0"/>
              </a:rPr>
              <a:t>primaria 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e il loro rapporto con i comportamenti ad alto rischio per la salute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IDENTIFICARE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le abilità, conoscenze e valori/atteggiamenti fondamentali di cui i giovani hanno bisogno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APPLICARE 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la ricerca e i fondamenti teorici del programma alla pratica dell’insegnamento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FARE MODELING 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e </a:t>
            </a: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OSSERVARE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le 4 tecniche di insegnamento interattivo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IDENTIFICARE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i punti di forza e le sfide per implementare LST </a:t>
            </a:r>
            <a:r>
              <a:rPr lang="it-IT" sz="1800" dirty="0" err="1">
                <a:solidFill>
                  <a:schemeClr val="tx1"/>
                </a:solidFill>
                <a:latin typeface="Century Gothic" pitchFamily="34" charset="0"/>
              </a:rPr>
              <a:t>Program</a:t>
            </a:r>
            <a:endParaRPr lang="it-IT" sz="1800" dirty="0">
              <a:solidFill>
                <a:schemeClr val="tx1"/>
              </a:solidFill>
              <a:latin typeface="Century Gothic" pitchFamily="34" charset="0"/>
            </a:endParaRP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DIMOSTRARE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le abilità per implementare il programma LST con fedeltà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it-IT" sz="1800" b="1" dirty="0">
                <a:solidFill>
                  <a:schemeClr val="tx1"/>
                </a:solidFill>
                <a:latin typeface="Century Gothic" pitchFamily="34" charset="0"/>
              </a:rPr>
              <a:t>IDENTIFICARE</a:t>
            </a:r>
            <a:r>
              <a:rPr lang="it-IT" sz="1800" dirty="0">
                <a:solidFill>
                  <a:schemeClr val="tx1"/>
                </a:solidFill>
                <a:latin typeface="Century Gothic" pitchFamily="34" charset="0"/>
              </a:rPr>
              <a:t> le linee guida per rispondere a questioni rilevanti </a:t>
            </a:r>
            <a:r>
              <a:rPr lang="it-IT" sz="1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sz="1800" dirty="0" smtClean="0">
                <a:solidFill>
                  <a:schemeClr val="tx1"/>
                </a:solidFill>
                <a:latin typeface="Century Gothic" pitchFamily="34" charset="0"/>
              </a:rPr>
              <a:t>nella realizzazione a scuola</a:t>
            </a:r>
            <a:endParaRPr lang="it-IT" sz="18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218</Words>
  <Application>Microsoft Office PowerPoint</Application>
  <PresentationFormat>Presentazione su schermo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OBIETTIVI FORMAZIONE LST</vt:lpstr>
      <vt:lpstr>OBIETTIVI FORMAZIONE LST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OBIETTIVI FORMAZIONE LST</dc:title>
  <dc:creator>Orlando Antonietta</dc:creator>
  <cp:lastModifiedBy>orlandoa</cp:lastModifiedBy>
  <cp:revision>4</cp:revision>
  <dcterms:created xsi:type="dcterms:W3CDTF">2021-10-18T15:19:56Z</dcterms:created>
  <dcterms:modified xsi:type="dcterms:W3CDTF">2021-10-19T07:31:30Z</dcterms:modified>
</cp:coreProperties>
</file>